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6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8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7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84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24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1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32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0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8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96D73-FAA2-457E-9CAE-D659BE15F434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25D66-9585-41C0-808B-93AFAD962C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3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64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2" y="0"/>
            <a:ext cx="12193522" cy="6858000"/>
          </a:xfrm>
        </p:spPr>
      </p:pic>
      <p:sp>
        <p:nvSpPr>
          <p:cNvPr id="3" name="CuadroTexto 2"/>
          <p:cNvSpPr txBox="1"/>
          <p:nvPr/>
        </p:nvSpPr>
        <p:spPr>
          <a:xfrm>
            <a:off x="838200" y="2430379"/>
            <a:ext cx="9452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OBJETIVO: El objetivo de este informe es hacer seguimiento continuo a la finalización de los PQRSD</a:t>
            </a:r>
          </a:p>
          <a:p>
            <a:r>
              <a:rPr lang="es-CO" dirty="0"/>
              <a:t> 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38200" y="3631735"/>
            <a:ext cx="85698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ALCANCE: Que el indicador de satisfacción de atención al ciudadano sea del 100% al 2024</a:t>
            </a:r>
          </a:p>
          <a:p>
            <a:r>
              <a:rPr lang="es-CO" dirty="0"/>
              <a:t>.  </a:t>
            </a: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INFORME PQRS VENCIDOS MAS DE 60 DÍAS</a:t>
            </a:r>
          </a:p>
        </p:txBody>
      </p:sp>
    </p:spTree>
    <p:extLst>
      <p:ext uri="{BB962C8B-B14F-4D97-AF65-F5344CB8AC3E}">
        <p14:creationId xmlns:p14="http://schemas.microsoft.com/office/powerpoint/2010/main" val="204577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2" y="0"/>
            <a:ext cx="12193522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717"/>
          </a:xfrm>
        </p:spPr>
        <p:txBody>
          <a:bodyPr/>
          <a:lstStyle/>
          <a:p>
            <a:pPr algn="ctr"/>
            <a:r>
              <a:rPr lang="en-US" dirty="0"/>
              <a:t>MAS DE 60 DIAS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326" y="1214789"/>
            <a:ext cx="4584589" cy="2755631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965675" y="4263339"/>
            <a:ext cx="10118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El acumulado de PQRSD vencidos, incrementó para este mes de marzo en un 7%, principalmente en el Departamento Administrativo de Planeación.</a:t>
            </a:r>
          </a:p>
        </p:txBody>
      </p:sp>
    </p:spTree>
    <p:extLst>
      <p:ext uri="{BB962C8B-B14F-4D97-AF65-F5344CB8AC3E}">
        <p14:creationId xmlns:p14="http://schemas.microsoft.com/office/powerpoint/2010/main" val="1085731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2" y="0"/>
            <a:ext cx="12193522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970"/>
          </a:xfrm>
        </p:spPr>
        <p:txBody>
          <a:bodyPr/>
          <a:lstStyle/>
          <a:p>
            <a:pPr algn="ctr"/>
            <a:r>
              <a:rPr lang="en-US" dirty="0"/>
              <a:t>PQRSD VENCIDOS A MARZO 2022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2944" y="1196945"/>
            <a:ext cx="4584589" cy="275563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319463" y="4283239"/>
            <a:ext cx="102686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Las PQRSD  vencidas de más e 60 días se han ido incrementando mes a mes, donde según gráfico la Dependencia de Planeación sigue siendo en su acumulado global el que más vencidas tiene, además que para el mes de Marzo siguió en subida un 23% más que el mes anterior, otras dependencias como infraestructura todavía se muestra con un acumulado mayor al 50% del total vencidos, pero en los últimos dos meses  dos meses ha ido bajando su porcentaje en pequeñas cantidades, gobierno estable. </a:t>
            </a:r>
          </a:p>
        </p:txBody>
      </p:sp>
    </p:spTree>
    <p:extLst>
      <p:ext uri="{BB962C8B-B14F-4D97-AF65-F5344CB8AC3E}">
        <p14:creationId xmlns:p14="http://schemas.microsoft.com/office/powerpoint/2010/main" val="175879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522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4443"/>
          </a:xfrm>
        </p:spPr>
        <p:txBody>
          <a:bodyPr/>
          <a:lstStyle/>
          <a:p>
            <a:pPr algn="ctr"/>
            <a:r>
              <a:rPr lang="en-US" b="1" dirty="0"/>
              <a:t>CONCLUSIÓN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530015" y="1501586"/>
            <a:ext cx="91319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/>
              <a:t>Podemos  concluir que el no finalizar a tiempo los PQRSD y no hacerle el respectivo seguimiento y control, afecta directa y proporcionalmente el indicador de atención al ciudadano y se incumpliría con las normas establecidas en MIPG en relación con las respuestas y satisfacción al usuario.</a:t>
            </a:r>
          </a:p>
          <a:p>
            <a:pPr algn="just"/>
            <a:endParaRPr lang="es-CO" dirty="0"/>
          </a:p>
          <a:p>
            <a:pPr algn="just"/>
            <a:r>
              <a:rPr lang="es-CO" dirty="0"/>
              <a:t>Por tanto se deben plantear planes de mejoramiento por parte de estas dependencia para bajar estadísticamente esta inconformidad con sus respectivos cronogramas de cumplimiento.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88991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" y="0"/>
            <a:ext cx="121892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839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242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INFORME PQRS VENCIDOS MAS DE 60 DÍAS</vt:lpstr>
      <vt:lpstr>MAS DE 60 DIAS</vt:lpstr>
      <vt:lpstr>PQRSD VENCIDOS A MARZO 2022</vt:lpstr>
      <vt:lpstr>CONCLUSIÓN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Dj SILBI A.K.A SUPABASS</dc:creator>
  <cp:lastModifiedBy>Carolina Florez Hincapie</cp:lastModifiedBy>
  <cp:revision>20</cp:revision>
  <dcterms:created xsi:type="dcterms:W3CDTF">2020-03-12T20:24:12Z</dcterms:created>
  <dcterms:modified xsi:type="dcterms:W3CDTF">2022-09-17T02:40:34Z</dcterms:modified>
</cp:coreProperties>
</file>