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8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6D73-FAA2-457E-9CAE-D659BE15F43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" y="0"/>
            <a:ext cx="12193522" cy="6858000"/>
          </a:xfrm>
        </p:spPr>
      </p:pic>
      <p:sp>
        <p:nvSpPr>
          <p:cNvPr id="3" name="CuadroTexto 2"/>
          <p:cNvSpPr txBox="1"/>
          <p:nvPr/>
        </p:nvSpPr>
        <p:spPr>
          <a:xfrm>
            <a:off x="838200" y="2430379"/>
            <a:ext cx="10515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OBJETIVO</a:t>
            </a:r>
            <a:r>
              <a:rPr lang="es-CO" dirty="0"/>
              <a:t>: El presente informe nos permitirá hacer seguimiento a las PQRSD registradas en el sistema de información de la Alcaldía de Armenia, en el cumplimiento al indicador de gestión en tiempos de respuesta y solución de las misma.</a:t>
            </a:r>
          </a:p>
          <a:p>
            <a:endParaRPr lang="es-CO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INFORME PQRSD ENERO-FEBRERO 2022</a:t>
            </a:r>
          </a:p>
        </p:txBody>
      </p:sp>
    </p:spTree>
    <p:extLst>
      <p:ext uri="{BB962C8B-B14F-4D97-AF65-F5344CB8AC3E}">
        <p14:creationId xmlns:p14="http://schemas.microsoft.com/office/powerpoint/2010/main" val="204577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b="1" dirty="0"/>
              <a:t>PQRSD POR DEPENDENCIAS ENERO Y FEBRERO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19200" y="4789326"/>
            <a:ext cx="1048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LOS REGISTROS MUESTRAS QUE LAS DEPENDENCIAS QUE MÁS PQRSD SE LE ASIGNARON EN LOS MESES DE ENERO Y FEBRERO  SON EDUCACIÓN CON UN 38%, TRANSITO 17%, HACIENDA 15%  Y PLANEACIÓN 15%, PARA LOS CUALES SE DEBE INCREMNTAR SEGUIMIENTO Y CONTROL.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1" y="1342269"/>
            <a:ext cx="5867400" cy="29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PQRSD VENCIDOS ENERO-FEBRERO 2022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90689"/>
            <a:ext cx="6095999" cy="27860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9200" y="4629150"/>
            <a:ext cx="981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PODEMOS VARIFICAR EN LA PRESENTE GRÁFICA QUE EL LOS DOS MESES REVISADOS, LAS DEPENDENCIAS DE PLANEACIÓN , HACIENDA Y DSLLO SOCIAL SON LAS QUE MÁS PQRSD VENCIDOS REGISTRAN EN LA INTRANET, BAJANDO EL INDICADOR DE TIEMPOS DE RESPUESTA AL 95% APROXIMADAMENTE. </a:t>
            </a:r>
          </a:p>
        </p:txBody>
      </p:sp>
    </p:spTree>
    <p:extLst>
      <p:ext uri="{BB962C8B-B14F-4D97-AF65-F5344CB8AC3E}">
        <p14:creationId xmlns:p14="http://schemas.microsoft.com/office/powerpoint/2010/main" val="17587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" y="0"/>
            <a:ext cx="1219352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900" cy="758825"/>
          </a:xfrm>
        </p:spPr>
        <p:txBody>
          <a:bodyPr/>
          <a:lstStyle/>
          <a:p>
            <a:pPr algn="ctr"/>
            <a:r>
              <a:rPr lang="en-US" b="1" dirty="0"/>
              <a:t>TOTAL PETICIONES ENERO-FEBRERO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17720" y="4600273"/>
            <a:ext cx="1024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El registro en el sistema Intranet las peticiones son las más representativas  con un 98% de toda la</a:t>
            </a:r>
          </a:p>
          <a:p>
            <a:r>
              <a:rPr lang="es-CO" dirty="0"/>
              <a:t>Asignación, de los cuales educación con un 37% es la dependencia a la que más peticiones se le registra, seguido de tránsito y transportes con un 19%, hacienda con un 15% y planeación 13%.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37" y="1208171"/>
            <a:ext cx="5618748" cy="32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900" cy="758825"/>
          </a:xfrm>
        </p:spPr>
        <p:txBody>
          <a:bodyPr/>
          <a:lstStyle/>
          <a:p>
            <a:pPr algn="ctr"/>
            <a:r>
              <a:rPr lang="en-US" b="1" dirty="0"/>
              <a:t>TOTAL QUEJAS ENERO-FEBRERO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74" y="1123950"/>
            <a:ext cx="5580599" cy="30510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43150" y="439849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 las quejas el 20% se registra para gobierno y convivencia, seguido de planeación 15%, educación con un 12% y hacienda con un 10%, siendo estás las que más seguimiento y control a los indicadores. </a:t>
            </a:r>
          </a:p>
        </p:txBody>
      </p:sp>
    </p:spTree>
    <p:extLst>
      <p:ext uri="{BB962C8B-B14F-4D97-AF65-F5344CB8AC3E}">
        <p14:creationId xmlns:p14="http://schemas.microsoft.com/office/powerpoint/2010/main" val="84874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92" y="168441"/>
            <a:ext cx="1219352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900" cy="758825"/>
          </a:xfrm>
        </p:spPr>
        <p:txBody>
          <a:bodyPr/>
          <a:lstStyle/>
          <a:p>
            <a:pPr algn="ctr"/>
            <a:r>
              <a:rPr lang="en-US" b="1" dirty="0"/>
              <a:t>TOTAL RECLAMOS ENERO-FEBRERO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27" y="1495389"/>
            <a:ext cx="4997884" cy="257092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39560" y="4439281"/>
            <a:ext cx="934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SE EVIDENCIA QUE LOS RECLAMOS MÁS SIGNIFICATIVOS SE HACEN EN HACIENDA CON UN 55%(VALORIZACIÓN), EDUCACION Y FORTALECIEMIENTO INSTITUCIONAL CON UN 3% Y SALUD CON UN 11%. </a:t>
            </a:r>
          </a:p>
        </p:txBody>
      </p:sp>
    </p:spTree>
    <p:extLst>
      <p:ext uri="{BB962C8B-B14F-4D97-AF65-F5344CB8AC3E}">
        <p14:creationId xmlns:p14="http://schemas.microsoft.com/office/powerpoint/2010/main" val="32655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900" cy="758825"/>
          </a:xfrm>
        </p:spPr>
        <p:txBody>
          <a:bodyPr/>
          <a:lstStyle/>
          <a:p>
            <a:pPr algn="ctr"/>
            <a:r>
              <a:rPr lang="en-US" b="1" dirty="0"/>
              <a:t>TOTAL OTROS FALLOS ENERO-FEBRERO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23" y="1489075"/>
            <a:ext cx="4584589" cy="31640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90358" y="4815988"/>
            <a:ext cx="1024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En la siguiente gráfica se evidencia que los otros fallos de tutela, se registran en educación con un 73% y salud con un 23%.  </a:t>
            </a:r>
          </a:p>
        </p:txBody>
      </p:sp>
    </p:spTree>
    <p:extLst>
      <p:ext uri="{BB962C8B-B14F-4D97-AF65-F5344CB8AC3E}">
        <p14:creationId xmlns:p14="http://schemas.microsoft.com/office/powerpoint/2010/main" val="333029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9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316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INFORME PQRSD ENERO-FEBRERO 2022</vt:lpstr>
      <vt:lpstr>PQRSD POR DEPENDENCIAS ENERO Y FEBRERO</vt:lpstr>
      <vt:lpstr>PQRSD VENCIDOS ENERO-FEBRERO 2022</vt:lpstr>
      <vt:lpstr>TOTAL PETICIONES ENERO-FEBRERO</vt:lpstr>
      <vt:lpstr>TOTAL QUEJAS ENERO-FEBRERO</vt:lpstr>
      <vt:lpstr>TOTAL RECLAMOS ENERO-FEBRERO</vt:lpstr>
      <vt:lpstr>TOTAL OTROS FALLOS ENERO-FEBRERO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Dj SILBI A.K.A SUPABASS</dc:creator>
  <cp:lastModifiedBy>Carolina Florez Hincapie</cp:lastModifiedBy>
  <cp:revision>28</cp:revision>
  <dcterms:created xsi:type="dcterms:W3CDTF">2020-03-12T20:24:12Z</dcterms:created>
  <dcterms:modified xsi:type="dcterms:W3CDTF">2022-09-17T02:34:32Z</dcterms:modified>
</cp:coreProperties>
</file>